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84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216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3783" y="1544998"/>
            <a:ext cx="4546555" cy="1646302"/>
          </a:xfrm>
        </p:spPr>
        <p:txBody>
          <a:bodyPr/>
          <a:lstStyle/>
          <a:p>
            <a:r>
              <a:rPr lang="en-US" dirty="0" err="1" smtClean="0"/>
              <a:t>Rayal</a:t>
            </a:r>
            <a:r>
              <a:rPr lang="en-US" dirty="0" smtClean="0"/>
              <a:t> Cars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401609"/>
            <a:ext cx="7766936" cy="1096899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Cars management system </a:t>
            </a:r>
            <a:endParaRPr lang="en-US" sz="2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763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27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7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077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26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914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81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88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733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8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49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1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6502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4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337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22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36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87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30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7182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21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52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58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924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5344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51</TotalTime>
  <Words>5</Words>
  <Application>Microsoft Office PowerPoint</Application>
  <PresentationFormat>Widescreen</PresentationFormat>
  <Paragraphs>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Trebuchet MS</vt:lpstr>
      <vt:lpstr>Wingdings 3</vt:lpstr>
      <vt:lpstr>Facet</vt:lpstr>
      <vt:lpstr>Rayal Cars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Rayal Cars</dc:title>
  <dc:creator>MD SAJIB</dc:creator>
  <cp:lastModifiedBy>MD SAJIB</cp:lastModifiedBy>
  <cp:revision>5</cp:revision>
  <dcterms:created xsi:type="dcterms:W3CDTF">2023-08-27T18:36:36Z</dcterms:created>
  <dcterms:modified xsi:type="dcterms:W3CDTF">2023-08-27T19:27:56Z</dcterms:modified>
</cp:coreProperties>
</file>